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FF"/>
    <a:srgbClr val="0000FF"/>
    <a:srgbClr val="FFCCFF"/>
    <a:srgbClr val="66FF33"/>
    <a:srgbClr val="00CC66"/>
    <a:srgbClr val="FFCC66"/>
    <a:srgbClr val="FFCCCC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85B67-7555-4F75-BE7A-B0F6EFE78178}" type="datetimeFigureOut">
              <a:rPr lang="en-US" smtClean="0"/>
              <a:t>7/23/2022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540DA-C486-4C00-87E1-76EF6A85C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29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540DA-C486-4C00-87E1-76EF6A85CA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6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7/23/2022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14799"/>
              </p:ext>
            </p:extLst>
          </p:nvPr>
        </p:nvGraphicFramePr>
        <p:xfrm>
          <a:off x="25401" y="1258083"/>
          <a:ext cx="9118599" cy="56951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82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989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298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49100">
                  <a:extLst>
                    <a:ext uri="{9D8B030D-6E8A-4147-A177-3AD203B41FA5}">
                      <a16:colId xmlns="" xmlns:a16="http://schemas.microsoft.com/office/drawing/2014/main" val="1122545458"/>
                    </a:ext>
                  </a:extLst>
                </a:gridCol>
                <a:gridCol w="1198900"/>
                <a:gridCol w="2133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1907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  <a:endParaRPr lang="en-US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92D05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8652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  <a:endParaRPr lang="en-US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Khoai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basa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6973712"/>
                  </a:ext>
                </a:extLst>
              </a:tr>
              <a:tr h="882150">
                <a:tc>
                  <a:txBody>
                    <a:bodyPr/>
                    <a:lstStyle/>
                    <a:p>
                      <a:pPr algn="ctr"/>
                      <a:r>
                        <a:rPr lang="vi-VN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BA</a:t>
                      </a:r>
                      <a:endParaRPr lang="en-US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dúng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nấm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Miến lươn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01529793"/>
                  </a:ext>
                </a:extLst>
              </a:tr>
              <a:tr h="118724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Bắp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 đủ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Bánh canh cá lóc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6139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21/7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Phở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bò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cam</a:t>
                      </a: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 hấu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gà hạt sen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106139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22/7</a:t>
                      </a:r>
                      <a:r>
                        <a:rPr lang="en-US" sz="1600" b="0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/2022</a:t>
                      </a:r>
                      <a:endParaRPr lang="en-US" sz="1600" b="0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d.hồng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cần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heo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trái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vải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cau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dứa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859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ĐƠN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</a:t>
            </a:r>
            <a:r>
              <a:rPr lang="vi-VN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18/7 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ĐẾN </a:t>
            </a:r>
            <a:r>
              <a:rPr lang="vi-VN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vi-VN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/7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/2022</a:t>
            </a:r>
            <a:endParaRPr lang="en-US" sz="20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Chef kid cooking Royalty Free Vector Image - Vector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Kid cartoon chef are preparing food Royalty Free Vec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8000" r="14445"/>
          <a:stretch/>
        </p:blipFill>
        <p:spPr>
          <a:xfrm>
            <a:off x="8065247" y="1"/>
            <a:ext cx="879723" cy="12240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l="18000" r="14445"/>
          <a:stretch/>
        </p:blipFill>
        <p:spPr>
          <a:xfrm>
            <a:off x="7107607" y="29102"/>
            <a:ext cx="879723" cy="122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74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DELL</cp:lastModifiedBy>
  <cp:revision>81</cp:revision>
  <dcterms:created xsi:type="dcterms:W3CDTF">2020-05-18T06:04:51Z</dcterms:created>
  <dcterms:modified xsi:type="dcterms:W3CDTF">2022-07-23T15:17:29Z</dcterms:modified>
</cp:coreProperties>
</file>