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0000FF"/>
    <a:srgbClr val="FFCCFF"/>
    <a:srgbClr val="66FF33"/>
    <a:srgbClr val="00CC66"/>
    <a:srgbClr val="FFCC66"/>
    <a:srgbClr val="FFCCCC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014799"/>
              </p:ext>
            </p:extLst>
          </p:nvPr>
        </p:nvGraphicFramePr>
        <p:xfrm>
          <a:off x="25401" y="1258083"/>
          <a:ext cx="9118599" cy="569518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8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89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298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49100">
                  <a:extLst>
                    <a:ext uri="{9D8B030D-6E8A-4147-A177-3AD203B41FA5}">
                      <a16:colId xmlns="" xmlns:a16="http://schemas.microsoft.com/office/drawing/2014/main" val="1122545458"/>
                    </a:ext>
                  </a:extLst>
                </a:gridCol>
                <a:gridCol w="1198900"/>
                <a:gridCol w="2133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190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8652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6973712"/>
                  </a:ext>
                </a:extLst>
              </a:tr>
              <a:tr h="882150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dúng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Miến lươn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529793"/>
                  </a:ext>
                </a:extLst>
              </a:tr>
              <a:tr h="118724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cá lóc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139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cam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gà hạt sen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106139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d.hồng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dứa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18/7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/7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8000" r="14445"/>
          <a:stretch/>
        </p:blipFill>
        <p:spPr>
          <a:xfrm>
            <a:off x="8065247" y="1"/>
            <a:ext cx="879723" cy="12240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18000" r="14445"/>
          <a:stretch/>
        </p:blipFill>
        <p:spPr>
          <a:xfrm>
            <a:off x="7107607" y="29102"/>
            <a:ext cx="879723" cy="122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74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81</cp:revision>
  <dcterms:created xsi:type="dcterms:W3CDTF">2020-05-18T06:04:51Z</dcterms:created>
  <dcterms:modified xsi:type="dcterms:W3CDTF">2022-07-23T15:17:29Z</dcterms:modified>
</cp:coreProperties>
</file>